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5"/>
  </p:handoutMasterIdLst>
  <p:sldIdLst>
    <p:sldId id="453" r:id="rId2"/>
    <p:sldId id="454" r:id="rId3"/>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17">
          <p15:clr>
            <a:srgbClr val="A4A3A4"/>
          </p15:clr>
        </p15:guide>
        <p15:guide id="2" orient="horz" pos="78">
          <p15:clr>
            <a:srgbClr val="A4A3A4"/>
          </p15:clr>
        </p15:guide>
        <p15:guide id="3" pos="249">
          <p15:clr>
            <a:srgbClr val="A4A3A4"/>
          </p15:clr>
        </p15:guide>
        <p15:guide id="4" orient="horz" pos="2754">
          <p15:clr>
            <a:srgbClr val="A4A3A4"/>
          </p15:clr>
        </p15:guide>
        <p15:guide id="5" orient="horz" pos="1620">
          <p15:clr>
            <a:srgbClr val="A4A3A4"/>
          </p15:clr>
        </p15:guide>
        <p15:guide id="6" pos="2880">
          <p15:clr>
            <a:srgbClr val="A4A3A4"/>
          </p15:clr>
        </p15:guide>
        <p15:guide id="7" pos="551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506E"/>
    <a:srgbClr val="2E4864"/>
    <a:srgbClr val="4D4D4D"/>
    <a:srgbClr val="E6E6E6"/>
    <a:srgbClr val="E0E0E0"/>
    <a:srgbClr val="EFEFEF"/>
    <a:srgbClr val="10327B"/>
    <a:srgbClr val="000000"/>
    <a:srgbClr val="FAFAFA"/>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2" autoAdjust="0"/>
    <p:restoredTop sz="95494" autoAdjust="0"/>
  </p:normalViewPr>
  <p:slideViewPr>
    <p:cSldViewPr snapToGrid="0" showGuides="1">
      <p:cViewPr varScale="1">
        <p:scale>
          <a:sx n="98" d="100"/>
          <a:sy n="98" d="100"/>
        </p:scale>
        <p:origin x="45" y="528"/>
      </p:cViewPr>
      <p:guideLst>
        <p:guide orient="horz" pos="3117"/>
        <p:guide orient="horz" pos="78"/>
        <p:guide pos="249"/>
        <p:guide orient="horz" pos="2754"/>
        <p:guide orient="horz" pos="1620"/>
        <p:guide pos="2880"/>
        <p:guide pos="5511"/>
      </p:guideLst>
    </p:cSldViewPr>
  </p:slideViewPr>
  <p:notesTextViewPr>
    <p:cViewPr>
      <p:scale>
        <a:sx n="1" d="1"/>
        <a:sy n="1" d="1"/>
      </p:scale>
      <p:origin x="0" y="0"/>
    </p:cViewPr>
  </p:notesTextViewPr>
  <p:notesViewPr>
    <p:cSldViewPr snapToGrid="0">
      <p:cViewPr varScale="1">
        <p:scale>
          <a:sx n="65" d="100"/>
          <a:sy n="65" d="100"/>
        </p:scale>
        <p:origin x="222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DC7E0A-FE25-4298-B2A5-F81E4409DC3D}" type="datetimeFigureOut">
              <a:rPr lang="zh-CN" altLang="en-US" smtClean="0"/>
              <a:t>2019/10/21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404E8C-F5F4-4E78-B894-8ABE74AB9ABE}"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DB2BC2-E36F-4014-826D-67C3AA5D550C}" type="datetimeFigureOut">
              <a:rPr lang="zh-CN" altLang="en-US" smtClean="0"/>
              <a:t>2019/10/21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64EC1F-4C1A-4575-A29E-535B091AA91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grpSp>
        <p:nvGrpSpPr>
          <p:cNvPr id="5" name="组合 4"/>
          <p:cNvGrpSpPr/>
          <p:nvPr userDrawn="1"/>
        </p:nvGrpSpPr>
        <p:grpSpPr>
          <a:xfrm>
            <a:off x="137134" y="145512"/>
            <a:ext cx="822089" cy="698038"/>
            <a:chOff x="774478" y="1660547"/>
            <a:chExt cx="2603007" cy="2210221"/>
          </a:xfrm>
        </p:grpSpPr>
        <p:sp>
          <p:nvSpPr>
            <p:cNvPr id="12" name="Freeform 10"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p:cNvSpPr/>
            <p:nvPr userDrawn="1"/>
          </p:nvSpPr>
          <p:spPr bwMode="auto">
            <a:xfrm>
              <a:off x="1272789" y="1814823"/>
              <a:ext cx="1697810" cy="1901665"/>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sym typeface="Arial" panose="020B0604020202020204" pitchFamily="34" charset="0"/>
              </a:endParaRPr>
            </a:p>
          </p:txBody>
        </p:sp>
        <p:sp>
          <p:nvSpPr>
            <p:cNvPr id="20" name="Freeform 5"/>
            <p:cNvSpPr/>
            <p:nvPr userDrawn="1"/>
          </p:nvSpPr>
          <p:spPr bwMode="auto">
            <a:xfrm rot="1828729">
              <a:off x="865905" y="1660547"/>
              <a:ext cx="2511580" cy="2210221"/>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noFill/>
            <a:ln w="6350">
              <a:solidFill>
                <a:schemeClr val="accent1"/>
              </a:solid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 name="Freeform 10"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p:cNvSpPr/>
            <p:nvPr userDrawn="1"/>
          </p:nvSpPr>
          <p:spPr bwMode="auto">
            <a:xfrm>
              <a:off x="774478" y="1764602"/>
              <a:ext cx="507649" cy="553177"/>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Arial" panose="020B0604020202020204" pitchFamily="34" charset="0"/>
              </a:endParaRPr>
            </a:p>
          </p:txBody>
        </p:sp>
        <p:sp>
          <p:nvSpPr>
            <p:cNvPr id="23" name="Freeform 10"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p:cNvSpPr/>
            <p:nvPr userDrawn="1"/>
          </p:nvSpPr>
          <p:spPr bwMode="auto">
            <a:xfrm>
              <a:off x="3003285" y="3222129"/>
              <a:ext cx="368925" cy="402014"/>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Arial" panose="020B0604020202020204" pitchFamily="34" charset="0"/>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grpSp>
        <p:nvGrpSpPr>
          <p:cNvPr id="7" name="组合 6"/>
          <p:cNvGrpSpPr/>
          <p:nvPr userDrawn="1"/>
        </p:nvGrpSpPr>
        <p:grpSpPr>
          <a:xfrm>
            <a:off x="337511" y="183664"/>
            <a:ext cx="528375" cy="484787"/>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userDrawn="1"/>
        </p:nvGrpSpPr>
        <p:grpSpPr>
          <a:xfrm>
            <a:off x="4327620" y="4992118"/>
            <a:ext cx="519193" cy="94600"/>
            <a:chOff x="3510366" y="-2733"/>
            <a:chExt cx="1300959" cy="237042"/>
          </a:xfrm>
        </p:grpSpPr>
        <p:sp>
          <p:nvSpPr>
            <p:cNvPr id="14" name="椭圆 13"/>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Picture Placeholder 7"/>
          <p:cNvSpPr>
            <a:spLocks noGrp="1"/>
          </p:cNvSpPr>
          <p:nvPr>
            <p:ph type="pic" sz="quarter" idx="12"/>
          </p:nvPr>
        </p:nvSpPr>
        <p:spPr>
          <a:xfrm>
            <a:off x="842416"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0" name="Picture Placeholder 7"/>
          <p:cNvSpPr>
            <a:spLocks noGrp="1"/>
          </p:cNvSpPr>
          <p:nvPr>
            <p:ph type="pic" sz="quarter" idx="13"/>
          </p:nvPr>
        </p:nvSpPr>
        <p:spPr>
          <a:xfrm>
            <a:off x="2773829"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5" name="Picture Placeholder 7"/>
          <p:cNvSpPr>
            <a:spLocks noGrp="1"/>
          </p:cNvSpPr>
          <p:nvPr>
            <p:ph type="pic" sz="quarter" idx="14"/>
          </p:nvPr>
        </p:nvSpPr>
        <p:spPr>
          <a:xfrm>
            <a:off x="4705242"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6" name="Picture Placeholder 7"/>
          <p:cNvSpPr>
            <a:spLocks noGrp="1"/>
          </p:cNvSpPr>
          <p:nvPr>
            <p:ph type="pic" sz="quarter" idx="15"/>
          </p:nvPr>
        </p:nvSpPr>
        <p:spPr>
          <a:xfrm>
            <a:off x="6636655" y="1443475"/>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4E6C456-A3D0-4EA2-9548-E170969B10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6310" y="3091903"/>
            <a:ext cx="779589" cy="572760"/>
          </a:xfrm>
          <a:prstGeom prst="rect">
            <a:avLst/>
          </a:prstGeom>
        </p:spPr>
      </p:pic>
      <p:pic>
        <p:nvPicPr>
          <p:cNvPr id="5" name="图片 4">
            <a:extLst>
              <a:ext uri="{FF2B5EF4-FFF2-40B4-BE49-F238E27FC236}">
                <a16:creationId xmlns:a16="http://schemas.microsoft.com/office/drawing/2014/main" id="{4EAC0EA0-199C-4D51-8B7B-8F3F32BC82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6310" y="1438577"/>
            <a:ext cx="738640" cy="61302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r="-110" b="21016"/>
          <a:stretch>
            <a:fillRect/>
          </a:stretch>
        </p:blipFill>
        <p:spPr>
          <a:xfrm>
            <a:off x="0" y="0"/>
            <a:ext cx="9154048" cy="5164854"/>
          </a:xfrm>
          <a:prstGeom prst="rect">
            <a:avLst/>
          </a:prstGeom>
        </p:spPr>
      </p:pic>
      <p:grpSp>
        <p:nvGrpSpPr>
          <p:cNvPr id="5" name="组合 4"/>
          <p:cNvGrpSpPr/>
          <p:nvPr userDrawn="1"/>
        </p:nvGrpSpPr>
        <p:grpSpPr>
          <a:xfrm>
            <a:off x="137134" y="145512"/>
            <a:ext cx="822089" cy="698038"/>
            <a:chOff x="774478" y="1660547"/>
            <a:chExt cx="2603007" cy="2210221"/>
          </a:xfrm>
        </p:grpSpPr>
        <p:sp>
          <p:nvSpPr>
            <p:cNvPr id="12" name="Freeform 10"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p:cNvSpPr/>
            <p:nvPr userDrawn="1"/>
          </p:nvSpPr>
          <p:spPr bwMode="auto">
            <a:xfrm>
              <a:off x="1272789" y="1814823"/>
              <a:ext cx="1697810" cy="1901665"/>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sym typeface="Arial" panose="020B0604020202020204" pitchFamily="34" charset="0"/>
              </a:endParaRPr>
            </a:p>
          </p:txBody>
        </p:sp>
        <p:sp>
          <p:nvSpPr>
            <p:cNvPr id="20" name="Freeform 5"/>
            <p:cNvSpPr/>
            <p:nvPr userDrawn="1"/>
          </p:nvSpPr>
          <p:spPr bwMode="auto">
            <a:xfrm rot="1828729">
              <a:off x="865905" y="1660547"/>
              <a:ext cx="2511580" cy="2210221"/>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noFill/>
            <a:ln w="6350">
              <a:solidFill>
                <a:schemeClr val="accent1"/>
              </a:solid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 name="Freeform 10"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p:cNvSpPr/>
            <p:nvPr userDrawn="1"/>
          </p:nvSpPr>
          <p:spPr bwMode="auto">
            <a:xfrm>
              <a:off x="774478" y="1764602"/>
              <a:ext cx="507649" cy="553177"/>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Arial" panose="020B0604020202020204" pitchFamily="34" charset="0"/>
              </a:endParaRPr>
            </a:p>
          </p:txBody>
        </p:sp>
        <p:sp>
          <p:nvSpPr>
            <p:cNvPr id="23" name="Freeform 10"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p:cNvSpPr/>
            <p:nvPr userDrawn="1"/>
          </p:nvSpPr>
          <p:spPr bwMode="auto">
            <a:xfrm>
              <a:off x="3003285" y="3222129"/>
              <a:ext cx="368925" cy="402014"/>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Arial" panose="020B0604020202020204" pitchFamily="34" charset="0"/>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7808" b="7808"/>
          <a:stretch>
            <a:fillRect/>
          </a:stretch>
        </p:blipFill>
        <p:spPr>
          <a:xfrm>
            <a:off x="0" y="0"/>
            <a:ext cx="9144000" cy="5143500"/>
          </a:xfrm>
          <a:prstGeom prst="rect">
            <a:avLst/>
          </a:prstGeom>
        </p:spPr>
      </p:pic>
      <p:sp>
        <p:nvSpPr>
          <p:cNvPr id="10" name="矩形 9"/>
          <p:cNvSpPr/>
          <p:nvPr userDrawn="1"/>
        </p:nvSpPr>
        <p:spPr>
          <a:xfrm>
            <a:off x="1" y="1153343"/>
            <a:ext cx="9143999" cy="333454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t="42891" b="20960"/>
          <a:stretch>
            <a:fillRect/>
          </a:stretch>
        </p:blipFill>
        <p:spPr>
          <a:xfrm>
            <a:off x="-7311" y="-6460"/>
            <a:ext cx="9144000" cy="2203667"/>
          </a:xfrm>
          <a:prstGeom prst="rect">
            <a:avLst/>
          </a:prstGeom>
        </p:spPr>
      </p:pic>
      <p:sp>
        <p:nvSpPr>
          <p:cNvPr id="3" name="矩形 2"/>
          <p:cNvSpPr/>
          <p:nvPr userDrawn="1"/>
        </p:nvSpPr>
        <p:spPr>
          <a:xfrm>
            <a:off x="-7311" y="0"/>
            <a:ext cx="9144000" cy="2197207"/>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Picture Placeholder 7"/>
          <p:cNvSpPr>
            <a:spLocks noGrp="1"/>
          </p:cNvSpPr>
          <p:nvPr>
            <p:ph type="pic" sz="quarter" idx="12"/>
          </p:nvPr>
        </p:nvSpPr>
        <p:spPr>
          <a:xfrm>
            <a:off x="5450888" y="0"/>
            <a:ext cx="3693111" cy="51435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grpSp>
        <p:nvGrpSpPr>
          <p:cNvPr id="11" name="组合 10"/>
          <p:cNvGrpSpPr/>
          <p:nvPr userDrawn="1"/>
        </p:nvGrpSpPr>
        <p:grpSpPr>
          <a:xfrm>
            <a:off x="137134" y="145512"/>
            <a:ext cx="822089" cy="698038"/>
            <a:chOff x="774478" y="1660547"/>
            <a:chExt cx="2603007" cy="2210221"/>
          </a:xfrm>
        </p:grpSpPr>
        <p:sp>
          <p:nvSpPr>
            <p:cNvPr id="12" name="Freeform 10"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p:cNvSpPr/>
            <p:nvPr userDrawn="1"/>
          </p:nvSpPr>
          <p:spPr bwMode="auto">
            <a:xfrm>
              <a:off x="1272789" y="1814823"/>
              <a:ext cx="1697810" cy="1901665"/>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sym typeface="Arial" panose="020B0604020202020204" pitchFamily="34" charset="0"/>
              </a:endParaRPr>
            </a:p>
          </p:txBody>
        </p:sp>
        <p:sp>
          <p:nvSpPr>
            <p:cNvPr id="13" name="Freeform 5"/>
            <p:cNvSpPr/>
            <p:nvPr userDrawn="1"/>
          </p:nvSpPr>
          <p:spPr bwMode="auto">
            <a:xfrm rot="1828729">
              <a:off x="865905" y="1660547"/>
              <a:ext cx="2511580" cy="2210221"/>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noFill/>
            <a:ln w="6350">
              <a:solidFill>
                <a:schemeClr val="accent1"/>
              </a:solid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 name="Freeform 10"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p:cNvSpPr/>
            <p:nvPr userDrawn="1"/>
          </p:nvSpPr>
          <p:spPr bwMode="auto">
            <a:xfrm>
              <a:off x="774478" y="1764602"/>
              <a:ext cx="507649" cy="553177"/>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Arial" panose="020B0604020202020204" pitchFamily="34" charset="0"/>
              </a:endParaRPr>
            </a:p>
          </p:txBody>
        </p:sp>
        <p:sp>
          <p:nvSpPr>
            <p:cNvPr id="20" name="Freeform 10"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p:cNvSpPr/>
            <p:nvPr userDrawn="1"/>
          </p:nvSpPr>
          <p:spPr bwMode="auto">
            <a:xfrm>
              <a:off x="3003285" y="3222129"/>
              <a:ext cx="368925" cy="402014"/>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Arial" panose="020B0604020202020204" pitchFamily="34" charset="0"/>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grpSp>
        <p:nvGrpSpPr>
          <p:cNvPr id="18" name="组合 17"/>
          <p:cNvGrpSpPr/>
          <p:nvPr userDrawn="1"/>
        </p:nvGrpSpPr>
        <p:grpSpPr>
          <a:xfrm>
            <a:off x="4327620" y="4992118"/>
            <a:ext cx="519193" cy="94600"/>
            <a:chOff x="3510366" y="-2733"/>
            <a:chExt cx="1300959" cy="237042"/>
          </a:xfrm>
        </p:grpSpPr>
        <p:sp>
          <p:nvSpPr>
            <p:cNvPr id="14" name="椭圆 13"/>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Picture Placeholder 7"/>
          <p:cNvSpPr>
            <a:spLocks noGrp="1"/>
          </p:cNvSpPr>
          <p:nvPr>
            <p:ph type="pic" sz="quarter" idx="12"/>
          </p:nvPr>
        </p:nvSpPr>
        <p:spPr>
          <a:xfrm>
            <a:off x="337511" y="1088314"/>
            <a:ext cx="8499413" cy="273486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0" name="椭圆 19"/>
          <p:cNvSpPr/>
          <p:nvPr userDrawn="1"/>
        </p:nvSpPr>
        <p:spPr>
          <a:xfrm>
            <a:off x="260383" y="278600"/>
            <a:ext cx="525953" cy="52595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userDrawn="1"/>
        </p:nvSpPr>
        <p:spPr>
          <a:xfrm>
            <a:off x="745591" y="224260"/>
            <a:ext cx="157087" cy="15708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userDrawn="1"/>
        </p:nvSpPr>
        <p:spPr>
          <a:xfrm>
            <a:off x="143393" y="323667"/>
            <a:ext cx="115359" cy="115359"/>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userDrawn="1"/>
        </p:nvSpPr>
        <p:spPr>
          <a:xfrm>
            <a:off x="970450" y="516899"/>
            <a:ext cx="64499" cy="64499"/>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nvSpPr>
        <p:spPr>
          <a:xfrm>
            <a:off x="260383" y="757247"/>
            <a:ext cx="88709" cy="88709"/>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795172" y="624924"/>
            <a:ext cx="91833" cy="9183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85598" y="624924"/>
            <a:ext cx="40108" cy="401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userDrawn="1"/>
        </p:nvSpPr>
        <p:spPr>
          <a:xfrm>
            <a:off x="-28473" y="515997"/>
            <a:ext cx="45720" cy="4572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4" name="椭圆 13"/>
          <p:cNvSpPr/>
          <p:nvPr userDrawn="1"/>
        </p:nvSpPr>
        <p:spPr>
          <a:xfrm>
            <a:off x="260383" y="278600"/>
            <a:ext cx="525953" cy="52595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745591" y="224260"/>
            <a:ext cx="157087" cy="15708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143393" y="323667"/>
            <a:ext cx="115359" cy="115359"/>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970450" y="516899"/>
            <a:ext cx="64499" cy="64499"/>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260383" y="757247"/>
            <a:ext cx="88709" cy="88709"/>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nvSpPr>
        <p:spPr>
          <a:xfrm>
            <a:off x="795172" y="624924"/>
            <a:ext cx="91833" cy="9183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85598" y="624924"/>
            <a:ext cx="40108" cy="401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13" name="Picture Placeholder 7"/>
          <p:cNvSpPr>
            <a:spLocks noGrp="1"/>
          </p:cNvSpPr>
          <p:nvPr>
            <p:ph type="pic" sz="quarter" idx="14"/>
          </p:nvPr>
        </p:nvSpPr>
        <p:spPr>
          <a:xfrm>
            <a:off x="0" y="0"/>
            <a:ext cx="9144000" cy="260915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350"/>
            </a:lvl1pPr>
          </a:lstStyle>
          <a:p>
            <a:pPr marL="0" lvl="0" algn="ct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9" name="Picture Placeholder 7"/>
          <p:cNvSpPr>
            <a:spLocks noGrp="1"/>
          </p:cNvSpPr>
          <p:nvPr>
            <p:ph type="pic" sz="quarter" idx="14"/>
          </p:nvPr>
        </p:nvSpPr>
        <p:spPr>
          <a:xfrm>
            <a:off x="8" y="1430532"/>
            <a:ext cx="1800000" cy="1800000"/>
          </a:xfrm>
          <a:prstGeom prst="rect">
            <a:avLst/>
          </a:prstGeom>
          <a:no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350"/>
            </a:lvl1pPr>
          </a:lstStyle>
          <a:p>
            <a:pPr marL="0" lvl="0" algn="ctr"/>
            <a:endParaRPr lang="en-US"/>
          </a:p>
        </p:txBody>
      </p:sp>
      <p:sp>
        <p:nvSpPr>
          <p:cNvPr id="20" name="Picture Placeholder 7"/>
          <p:cNvSpPr>
            <a:spLocks noGrp="1"/>
          </p:cNvSpPr>
          <p:nvPr>
            <p:ph type="pic" sz="quarter" idx="15"/>
          </p:nvPr>
        </p:nvSpPr>
        <p:spPr>
          <a:xfrm>
            <a:off x="4572000" y="1430532"/>
            <a:ext cx="1800000" cy="1800000"/>
          </a:xfrm>
          <a:prstGeom prst="rect">
            <a:avLst/>
          </a:prstGeom>
          <a:no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350"/>
            </a:lvl1pPr>
          </a:lstStyle>
          <a:p>
            <a:pPr marL="0" lvl="0" algn="ctr"/>
            <a:endParaRPr lang="en-US"/>
          </a:p>
        </p:txBody>
      </p:sp>
      <p:sp>
        <p:nvSpPr>
          <p:cNvPr id="25" name="Picture Placeholder 7"/>
          <p:cNvSpPr>
            <a:spLocks noGrp="1"/>
          </p:cNvSpPr>
          <p:nvPr>
            <p:ph type="pic" sz="quarter" idx="16"/>
          </p:nvPr>
        </p:nvSpPr>
        <p:spPr>
          <a:xfrm>
            <a:off x="2772000" y="3288721"/>
            <a:ext cx="1800000" cy="1800000"/>
          </a:xfrm>
          <a:prstGeom prst="rect">
            <a:avLst/>
          </a:prstGeom>
          <a:no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350"/>
            </a:lvl1pPr>
          </a:lstStyle>
          <a:p>
            <a:pPr marL="0" lvl="0" algn="ctr"/>
            <a:endParaRPr lang="en-US"/>
          </a:p>
        </p:txBody>
      </p:sp>
      <p:sp>
        <p:nvSpPr>
          <p:cNvPr id="26" name="Picture Placeholder 7"/>
          <p:cNvSpPr>
            <a:spLocks noGrp="1"/>
          </p:cNvSpPr>
          <p:nvPr>
            <p:ph type="pic" sz="quarter" idx="17"/>
          </p:nvPr>
        </p:nvSpPr>
        <p:spPr>
          <a:xfrm>
            <a:off x="7327368" y="3288721"/>
            <a:ext cx="1800000" cy="1800000"/>
          </a:xfrm>
          <a:prstGeom prst="rect">
            <a:avLst/>
          </a:prstGeom>
          <a:no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350"/>
            </a:lvl1pPr>
          </a:lstStyle>
          <a:p>
            <a:pPr marL="0" lvl="0" algn="ctr"/>
            <a:endParaRPr lang="en-US"/>
          </a:p>
        </p:txBody>
      </p:sp>
      <p:sp>
        <p:nvSpPr>
          <p:cNvPr id="27" name="椭圆 26"/>
          <p:cNvSpPr/>
          <p:nvPr userDrawn="1"/>
        </p:nvSpPr>
        <p:spPr>
          <a:xfrm>
            <a:off x="260383" y="278600"/>
            <a:ext cx="525953" cy="52595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userDrawn="1"/>
        </p:nvSpPr>
        <p:spPr>
          <a:xfrm>
            <a:off x="745591" y="224260"/>
            <a:ext cx="157087" cy="15708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userDrawn="1"/>
        </p:nvSpPr>
        <p:spPr>
          <a:xfrm>
            <a:off x="143393" y="323667"/>
            <a:ext cx="115359" cy="115359"/>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userDrawn="1"/>
        </p:nvSpPr>
        <p:spPr>
          <a:xfrm>
            <a:off x="970450" y="516899"/>
            <a:ext cx="64499" cy="64499"/>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userDrawn="1"/>
        </p:nvSpPr>
        <p:spPr>
          <a:xfrm>
            <a:off x="260383" y="757247"/>
            <a:ext cx="88709" cy="88709"/>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userDrawn="1"/>
        </p:nvSpPr>
        <p:spPr>
          <a:xfrm>
            <a:off x="795172" y="624924"/>
            <a:ext cx="91833" cy="9183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userDrawn="1"/>
        </p:nvSpPr>
        <p:spPr>
          <a:xfrm>
            <a:off x="85598" y="624924"/>
            <a:ext cx="40108" cy="40108"/>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35000">
              <a:schemeClr val="bg1">
                <a:lumMod val="95000"/>
              </a:schemeClr>
            </a:gs>
            <a:gs pos="100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5"/>
          <p:cNvSpPr txBox="1">
            <a:spLocks noChangeArrowheads="1"/>
          </p:cNvSpPr>
          <p:nvPr/>
        </p:nvSpPr>
        <p:spPr bwMode="auto">
          <a:xfrm>
            <a:off x="-1533412" y="237789"/>
            <a:ext cx="512953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rgbClr val="2E4864"/>
                </a:solidFill>
                <a:latin typeface="+mn-ea"/>
                <a:ea typeface="+mn-ea"/>
              </a:rPr>
              <a:t>K F C</a:t>
            </a:r>
            <a:endParaRPr lang="zh-CN" altLang="en-US" sz="4800" b="1" dirty="0">
              <a:solidFill>
                <a:srgbClr val="2E4864"/>
              </a:solidFill>
              <a:latin typeface="+mn-ea"/>
              <a:ea typeface="+mn-ea"/>
            </a:endParaRPr>
          </a:p>
        </p:txBody>
      </p:sp>
      <p:sp>
        <p:nvSpPr>
          <p:cNvPr id="6" name="文本框 6"/>
          <p:cNvSpPr txBox="1">
            <a:spLocks noChangeArrowheads="1"/>
          </p:cNvSpPr>
          <p:nvPr/>
        </p:nvSpPr>
        <p:spPr bwMode="auto">
          <a:xfrm>
            <a:off x="19210" y="3874507"/>
            <a:ext cx="37224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4800" b="1" dirty="0">
                <a:solidFill>
                  <a:srgbClr val="2E4864"/>
                </a:solidFill>
                <a:latin typeface="+mn-ea"/>
                <a:ea typeface="+mn-ea"/>
              </a:rPr>
              <a:t>MacDonald’s</a:t>
            </a:r>
          </a:p>
        </p:txBody>
      </p:sp>
      <p:cxnSp>
        <p:nvCxnSpPr>
          <p:cNvPr id="8" name="直接连接符 7"/>
          <p:cNvCxnSpPr>
            <a:cxnSpLocks/>
          </p:cNvCxnSpPr>
          <p:nvPr/>
        </p:nvCxnSpPr>
        <p:spPr>
          <a:xfrm>
            <a:off x="236137" y="2571431"/>
            <a:ext cx="1140230"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4312403" y="4794930"/>
            <a:ext cx="519193" cy="94600"/>
            <a:chOff x="3510366" y="-2733"/>
            <a:chExt cx="1300959" cy="237042"/>
          </a:xfrm>
        </p:grpSpPr>
        <p:sp>
          <p:nvSpPr>
            <p:cNvPr id="46" name="椭圆 45"/>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B2C68BD0-FF2A-4A8B-A3CA-A418846E1AB7}"/>
              </a:ext>
            </a:extLst>
          </p:cNvPr>
          <p:cNvCxnSpPr>
            <a:cxnSpLocks/>
          </p:cNvCxnSpPr>
          <p:nvPr/>
        </p:nvCxnSpPr>
        <p:spPr>
          <a:xfrm>
            <a:off x="236137" y="2713783"/>
            <a:ext cx="114023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11304831-78FA-4B34-9956-4601CA025D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5755" y="151250"/>
            <a:ext cx="4054509" cy="18350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3" name="组合 12">
            <a:extLst>
              <a:ext uri="{FF2B5EF4-FFF2-40B4-BE49-F238E27FC236}">
                <a16:creationId xmlns:a16="http://schemas.microsoft.com/office/drawing/2014/main" id="{4C5663C9-6DF1-4718-9BDB-80A7A4113905}"/>
              </a:ext>
            </a:extLst>
          </p:cNvPr>
          <p:cNvGrpSpPr/>
          <p:nvPr/>
        </p:nvGrpSpPr>
        <p:grpSpPr>
          <a:xfrm>
            <a:off x="3420190" y="151250"/>
            <a:ext cx="487142" cy="481196"/>
            <a:chOff x="3112828" y="2606123"/>
            <a:chExt cx="769348" cy="769348"/>
          </a:xfrm>
        </p:grpSpPr>
        <p:sp>
          <p:nvSpPr>
            <p:cNvPr id="19" name="任意多边形 7">
              <a:extLst>
                <a:ext uri="{FF2B5EF4-FFF2-40B4-BE49-F238E27FC236}">
                  <a16:creationId xmlns:a16="http://schemas.microsoft.com/office/drawing/2014/main" id="{F77C0167-28C3-4100-9B03-A90A9BBE64AB}"/>
                </a:ext>
              </a:extLst>
            </p:cNvPr>
            <p:cNvSpPr/>
            <p:nvPr/>
          </p:nvSpPr>
          <p:spPr>
            <a:xfrm>
              <a:off x="3112828" y="2606123"/>
              <a:ext cx="769348" cy="769348"/>
            </a:xfrm>
            <a:custGeom>
              <a:avLst/>
              <a:gdLst>
                <a:gd name="connsiteX0" fmla="*/ 0 w 769348"/>
                <a:gd name="connsiteY0" fmla="*/ 384674 h 769348"/>
                <a:gd name="connsiteX1" fmla="*/ 384674 w 769348"/>
                <a:gd name="connsiteY1" fmla="*/ 0 h 769348"/>
                <a:gd name="connsiteX2" fmla="*/ 769348 w 769348"/>
                <a:gd name="connsiteY2" fmla="*/ 384674 h 769348"/>
                <a:gd name="connsiteX3" fmla="*/ 384674 w 769348"/>
                <a:gd name="connsiteY3" fmla="*/ 769348 h 769348"/>
                <a:gd name="connsiteX4" fmla="*/ 0 w 769348"/>
                <a:gd name="connsiteY4" fmla="*/ 384674 h 769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348" h="769348">
                  <a:moveTo>
                    <a:pt x="0" y="384674"/>
                  </a:moveTo>
                  <a:cubicBezTo>
                    <a:pt x="0" y="172224"/>
                    <a:pt x="172224" y="0"/>
                    <a:pt x="384674" y="0"/>
                  </a:cubicBezTo>
                  <a:cubicBezTo>
                    <a:pt x="597124" y="0"/>
                    <a:pt x="769348" y="172224"/>
                    <a:pt x="769348" y="384674"/>
                  </a:cubicBezTo>
                  <a:cubicBezTo>
                    <a:pt x="769348" y="597124"/>
                    <a:pt x="597124" y="769348"/>
                    <a:pt x="384674" y="769348"/>
                  </a:cubicBezTo>
                  <a:cubicBezTo>
                    <a:pt x="172224" y="769348"/>
                    <a:pt x="0" y="597124"/>
                    <a:pt x="0" y="384674"/>
                  </a:cubicBezTo>
                  <a:close/>
                </a:path>
              </a:pathLst>
            </a:cu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a:extLst>
                <a:ext uri="{FF2B5EF4-FFF2-40B4-BE49-F238E27FC236}">
                  <a16:creationId xmlns:a16="http://schemas.microsoft.com/office/drawing/2014/main" id="{F361BE97-1D1B-45C1-B392-81FB22EB209B}"/>
                </a:ext>
              </a:extLst>
            </p:cNvPr>
            <p:cNvGrpSpPr/>
            <p:nvPr/>
          </p:nvGrpSpPr>
          <p:grpSpPr>
            <a:xfrm>
              <a:off x="3317919" y="2809187"/>
              <a:ext cx="359166" cy="359165"/>
              <a:chOff x="2473104" y="2145028"/>
              <a:chExt cx="359165" cy="359165"/>
            </a:xfrm>
            <a:solidFill>
              <a:schemeClr val="bg1"/>
            </a:solidFill>
          </p:grpSpPr>
          <p:sp>
            <p:nvSpPr>
              <p:cNvPr id="22" name="AutoShape 126">
                <a:extLst>
                  <a:ext uri="{FF2B5EF4-FFF2-40B4-BE49-F238E27FC236}">
                    <a16:creationId xmlns:a16="http://schemas.microsoft.com/office/drawing/2014/main" id="{AAE0C9EA-48E3-4FF2-96F4-BD6F01A4DFD8}"/>
                  </a:ext>
                </a:extLst>
              </p:cNvPr>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23" name="AutoShape 127">
                <a:extLst>
                  <a:ext uri="{FF2B5EF4-FFF2-40B4-BE49-F238E27FC236}">
                    <a16:creationId xmlns:a16="http://schemas.microsoft.com/office/drawing/2014/main" id="{A52384A7-747F-42EE-A238-F7E689938A28}"/>
                  </a:ext>
                </a:extLst>
              </p:cNvPr>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grpSp>
      <p:grpSp>
        <p:nvGrpSpPr>
          <p:cNvPr id="24" name="组合 23">
            <a:extLst>
              <a:ext uri="{FF2B5EF4-FFF2-40B4-BE49-F238E27FC236}">
                <a16:creationId xmlns:a16="http://schemas.microsoft.com/office/drawing/2014/main" id="{0E0C70BB-6036-4FEA-AF92-02E5966730E9}"/>
              </a:ext>
            </a:extLst>
          </p:cNvPr>
          <p:cNvGrpSpPr/>
          <p:nvPr/>
        </p:nvGrpSpPr>
        <p:grpSpPr>
          <a:xfrm>
            <a:off x="3419645" y="2571431"/>
            <a:ext cx="487142" cy="481196"/>
            <a:chOff x="3112828" y="2606123"/>
            <a:chExt cx="769348" cy="769348"/>
          </a:xfrm>
        </p:grpSpPr>
        <p:sp>
          <p:nvSpPr>
            <p:cNvPr id="25" name="任意多边形 7">
              <a:extLst>
                <a:ext uri="{FF2B5EF4-FFF2-40B4-BE49-F238E27FC236}">
                  <a16:creationId xmlns:a16="http://schemas.microsoft.com/office/drawing/2014/main" id="{A309340E-5885-4E45-9C57-57047A0A0A9A}"/>
                </a:ext>
              </a:extLst>
            </p:cNvPr>
            <p:cNvSpPr/>
            <p:nvPr/>
          </p:nvSpPr>
          <p:spPr>
            <a:xfrm>
              <a:off x="3112828" y="2606123"/>
              <a:ext cx="769348" cy="769348"/>
            </a:xfrm>
            <a:custGeom>
              <a:avLst/>
              <a:gdLst>
                <a:gd name="connsiteX0" fmla="*/ 0 w 769348"/>
                <a:gd name="connsiteY0" fmla="*/ 384674 h 769348"/>
                <a:gd name="connsiteX1" fmla="*/ 384674 w 769348"/>
                <a:gd name="connsiteY1" fmla="*/ 0 h 769348"/>
                <a:gd name="connsiteX2" fmla="*/ 769348 w 769348"/>
                <a:gd name="connsiteY2" fmla="*/ 384674 h 769348"/>
                <a:gd name="connsiteX3" fmla="*/ 384674 w 769348"/>
                <a:gd name="connsiteY3" fmla="*/ 769348 h 769348"/>
                <a:gd name="connsiteX4" fmla="*/ 0 w 769348"/>
                <a:gd name="connsiteY4" fmla="*/ 384674 h 769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348" h="769348">
                  <a:moveTo>
                    <a:pt x="0" y="384674"/>
                  </a:moveTo>
                  <a:cubicBezTo>
                    <a:pt x="0" y="172224"/>
                    <a:pt x="172224" y="0"/>
                    <a:pt x="384674" y="0"/>
                  </a:cubicBezTo>
                  <a:cubicBezTo>
                    <a:pt x="597124" y="0"/>
                    <a:pt x="769348" y="172224"/>
                    <a:pt x="769348" y="384674"/>
                  </a:cubicBezTo>
                  <a:cubicBezTo>
                    <a:pt x="769348" y="597124"/>
                    <a:pt x="597124" y="769348"/>
                    <a:pt x="384674" y="769348"/>
                  </a:cubicBezTo>
                  <a:cubicBezTo>
                    <a:pt x="172224" y="769348"/>
                    <a:pt x="0" y="597124"/>
                    <a:pt x="0" y="384674"/>
                  </a:cubicBezTo>
                  <a:close/>
                </a:path>
              </a:pathLst>
            </a:cu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6" name="组合 25">
              <a:extLst>
                <a:ext uri="{FF2B5EF4-FFF2-40B4-BE49-F238E27FC236}">
                  <a16:creationId xmlns:a16="http://schemas.microsoft.com/office/drawing/2014/main" id="{7DA0FE21-EC6D-4930-914D-0ED797D34E76}"/>
                </a:ext>
              </a:extLst>
            </p:cNvPr>
            <p:cNvGrpSpPr/>
            <p:nvPr/>
          </p:nvGrpSpPr>
          <p:grpSpPr>
            <a:xfrm>
              <a:off x="3317919" y="2809187"/>
              <a:ext cx="359166" cy="359165"/>
              <a:chOff x="2473104" y="2145028"/>
              <a:chExt cx="359165" cy="359165"/>
            </a:xfrm>
            <a:solidFill>
              <a:schemeClr val="bg1"/>
            </a:solidFill>
          </p:grpSpPr>
          <p:sp>
            <p:nvSpPr>
              <p:cNvPr id="27" name="AutoShape 126">
                <a:extLst>
                  <a:ext uri="{FF2B5EF4-FFF2-40B4-BE49-F238E27FC236}">
                    <a16:creationId xmlns:a16="http://schemas.microsoft.com/office/drawing/2014/main" id="{B5759DED-D5AB-4DC8-A995-17F4C797BE60}"/>
                  </a:ext>
                </a:extLst>
              </p:cNvPr>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28" name="AutoShape 127">
                <a:extLst>
                  <a:ext uri="{FF2B5EF4-FFF2-40B4-BE49-F238E27FC236}">
                    <a16:creationId xmlns:a16="http://schemas.microsoft.com/office/drawing/2014/main" id="{583211F0-EAEC-4CEB-9E97-91B7FA672513}"/>
                  </a:ext>
                </a:extLst>
              </p:cNvPr>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grpSp>
      <p:pic>
        <p:nvPicPr>
          <p:cNvPr id="15" name="图片 14">
            <a:extLst>
              <a:ext uri="{FF2B5EF4-FFF2-40B4-BE49-F238E27FC236}">
                <a16:creationId xmlns:a16="http://schemas.microsoft.com/office/drawing/2014/main" id="{64C82112-FC28-4268-B53B-40D1865F44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5755" y="2554964"/>
            <a:ext cx="4093845" cy="19334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文本框 15">
            <a:extLst>
              <a:ext uri="{FF2B5EF4-FFF2-40B4-BE49-F238E27FC236}">
                <a16:creationId xmlns:a16="http://schemas.microsoft.com/office/drawing/2014/main" id="{898041BC-AA3F-474A-BE09-4FB1324A363C}"/>
              </a:ext>
            </a:extLst>
          </p:cNvPr>
          <p:cNvSpPr txBox="1"/>
          <p:nvPr/>
        </p:nvSpPr>
        <p:spPr>
          <a:xfrm>
            <a:off x="8609921" y="4692189"/>
            <a:ext cx="432881" cy="300082"/>
          </a:xfrm>
          <a:prstGeom prst="rect">
            <a:avLst/>
          </a:prstGeom>
          <a:noFill/>
        </p:spPr>
        <p:txBody>
          <a:bodyPr wrap="square" rtlCol="0">
            <a:spAutoFit/>
          </a:bodyPr>
          <a:lstStyle/>
          <a:p>
            <a:r>
              <a:rPr lang="en-US" altLang="zh-CN" dirty="0">
                <a:solidFill>
                  <a:srgbClr val="27506E"/>
                </a:solidFill>
              </a:rPr>
              <a:t>1</a:t>
            </a:r>
            <a:endParaRPr lang="zh-CN" altLang="en-US" dirty="0">
              <a:solidFill>
                <a:srgbClr val="27506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6"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80">
                                          <p:stCondLst>
                                            <p:cond delay="0"/>
                                          </p:stCondLst>
                                        </p:cTn>
                                        <p:tgtEl>
                                          <p:spTgt spid="13"/>
                                        </p:tgtEl>
                                      </p:cBhvr>
                                    </p:animEffect>
                                    <p:anim calcmode="lin" valueType="num">
                                      <p:cBhvr>
                                        <p:cTn id="17"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2" dur="26">
                                          <p:stCondLst>
                                            <p:cond delay="650"/>
                                          </p:stCondLst>
                                        </p:cTn>
                                        <p:tgtEl>
                                          <p:spTgt spid="13"/>
                                        </p:tgtEl>
                                      </p:cBhvr>
                                      <p:to x="100000" y="60000"/>
                                    </p:animScale>
                                    <p:animScale>
                                      <p:cBhvr>
                                        <p:cTn id="23" dur="166" decel="50000">
                                          <p:stCondLst>
                                            <p:cond delay="676"/>
                                          </p:stCondLst>
                                        </p:cTn>
                                        <p:tgtEl>
                                          <p:spTgt spid="13"/>
                                        </p:tgtEl>
                                      </p:cBhvr>
                                      <p:to x="100000" y="100000"/>
                                    </p:animScale>
                                    <p:animScale>
                                      <p:cBhvr>
                                        <p:cTn id="24" dur="26">
                                          <p:stCondLst>
                                            <p:cond delay="1312"/>
                                          </p:stCondLst>
                                        </p:cTn>
                                        <p:tgtEl>
                                          <p:spTgt spid="13"/>
                                        </p:tgtEl>
                                      </p:cBhvr>
                                      <p:to x="100000" y="80000"/>
                                    </p:animScale>
                                    <p:animScale>
                                      <p:cBhvr>
                                        <p:cTn id="25" dur="166" decel="50000">
                                          <p:stCondLst>
                                            <p:cond delay="1338"/>
                                          </p:stCondLst>
                                        </p:cTn>
                                        <p:tgtEl>
                                          <p:spTgt spid="13"/>
                                        </p:tgtEl>
                                      </p:cBhvr>
                                      <p:to x="100000" y="100000"/>
                                    </p:animScale>
                                    <p:animScale>
                                      <p:cBhvr>
                                        <p:cTn id="26" dur="26">
                                          <p:stCondLst>
                                            <p:cond delay="1642"/>
                                          </p:stCondLst>
                                        </p:cTn>
                                        <p:tgtEl>
                                          <p:spTgt spid="13"/>
                                        </p:tgtEl>
                                      </p:cBhvr>
                                      <p:to x="100000" y="90000"/>
                                    </p:animScale>
                                    <p:animScale>
                                      <p:cBhvr>
                                        <p:cTn id="27" dur="166" decel="50000">
                                          <p:stCondLst>
                                            <p:cond delay="1668"/>
                                          </p:stCondLst>
                                        </p:cTn>
                                        <p:tgtEl>
                                          <p:spTgt spid="13"/>
                                        </p:tgtEl>
                                      </p:cBhvr>
                                      <p:to x="100000" y="100000"/>
                                    </p:animScale>
                                    <p:animScale>
                                      <p:cBhvr>
                                        <p:cTn id="28" dur="26">
                                          <p:stCondLst>
                                            <p:cond delay="1808"/>
                                          </p:stCondLst>
                                        </p:cTn>
                                        <p:tgtEl>
                                          <p:spTgt spid="13"/>
                                        </p:tgtEl>
                                      </p:cBhvr>
                                      <p:to x="100000" y="95000"/>
                                    </p:animScale>
                                    <p:animScale>
                                      <p:cBhvr>
                                        <p:cTn id="29" dur="166" decel="50000">
                                          <p:stCondLst>
                                            <p:cond delay="1834"/>
                                          </p:stCondLst>
                                        </p:cTn>
                                        <p:tgtEl>
                                          <p:spTgt spid="13"/>
                                        </p:tgtEl>
                                      </p:cBhvr>
                                      <p:to x="100000" y="100000"/>
                                    </p:animScale>
                                  </p:childTnLst>
                                </p:cTn>
                              </p:par>
                              <p:par>
                                <p:cTn id="30" presetID="26"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80">
                                          <p:stCondLst>
                                            <p:cond delay="0"/>
                                          </p:stCondLst>
                                        </p:cTn>
                                        <p:tgtEl>
                                          <p:spTgt spid="24"/>
                                        </p:tgtEl>
                                      </p:cBhvr>
                                    </p:animEffect>
                                    <p:anim calcmode="lin" valueType="num">
                                      <p:cBhvr>
                                        <p:cTn id="33"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38" dur="26">
                                          <p:stCondLst>
                                            <p:cond delay="650"/>
                                          </p:stCondLst>
                                        </p:cTn>
                                        <p:tgtEl>
                                          <p:spTgt spid="24"/>
                                        </p:tgtEl>
                                      </p:cBhvr>
                                      <p:to x="100000" y="60000"/>
                                    </p:animScale>
                                    <p:animScale>
                                      <p:cBhvr>
                                        <p:cTn id="39" dur="166" decel="50000">
                                          <p:stCondLst>
                                            <p:cond delay="676"/>
                                          </p:stCondLst>
                                        </p:cTn>
                                        <p:tgtEl>
                                          <p:spTgt spid="24"/>
                                        </p:tgtEl>
                                      </p:cBhvr>
                                      <p:to x="100000" y="100000"/>
                                    </p:animScale>
                                    <p:animScale>
                                      <p:cBhvr>
                                        <p:cTn id="40" dur="26">
                                          <p:stCondLst>
                                            <p:cond delay="1312"/>
                                          </p:stCondLst>
                                        </p:cTn>
                                        <p:tgtEl>
                                          <p:spTgt spid="24"/>
                                        </p:tgtEl>
                                      </p:cBhvr>
                                      <p:to x="100000" y="80000"/>
                                    </p:animScale>
                                    <p:animScale>
                                      <p:cBhvr>
                                        <p:cTn id="41" dur="166" decel="50000">
                                          <p:stCondLst>
                                            <p:cond delay="1338"/>
                                          </p:stCondLst>
                                        </p:cTn>
                                        <p:tgtEl>
                                          <p:spTgt spid="24"/>
                                        </p:tgtEl>
                                      </p:cBhvr>
                                      <p:to x="100000" y="100000"/>
                                    </p:animScale>
                                    <p:animScale>
                                      <p:cBhvr>
                                        <p:cTn id="42" dur="26">
                                          <p:stCondLst>
                                            <p:cond delay="1642"/>
                                          </p:stCondLst>
                                        </p:cTn>
                                        <p:tgtEl>
                                          <p:spTgt spid="24"/>
                                        </p:tgtEl>
                                      </p:cBhvr>
                                      <p:to x="100000" y="90000"/>
                                    </p:animScale>
                                    <p:animScale>
                                      <p:cBhvr>
                                        <p:cTn id="43" dur="166" decel="50000">
                                          <p:stCondLst>
                                            <p:cond delay="1668"/>
                                          </p:stCondLst>
                                        </p:cTn>
                                        <p:tgtEl>
                                          <p:spTgt spid="24"/>
                                        </p:tgtEl>
                                      </p:cBhvr>
                                      <p:to x="100000" y="100000"/>
                                    </p:animScale>
                                    <p:animScale>
                                      <p:cBhvr>
                                        <p:cTn id="44" dur="26">
                                          <p:stCondLst>
                                            <p:cond delay="1808"/>
                                          </p:stCondLst>
                                        </p:cTn>
                                        <p:tgtEl>
                                          <p:spTgt spid="24"/>
                                        </p:tgtEl>
                                      </p:cBhvr>
                                      <p:to x="100000" y="95000"/>
                                    </p:animScale>
                                    <p:animScale>
                                      <p:cBhvr>
                                        <p:cTn id="45" dur="166" decel="50000">
                                          <p:stCondLst>
                                            <p:cond delay="1834"/>
                                          </p:stCondLst>
                                        </p:cTn>
                                        <p:tgtEl>
                                          <p:spTgt spid="24"/>
                                        </p:tgtEl>
                                      </p:cBhvr>
                                      <p:to x="100000" y="100000"/>
                                    </p:animScale>
                                  </p:childTnLst>
                                </p:cTn>
                              </p:par>
                              <p:par>
                                <p:cTn id="46" presetID="22" presetClass="entr" presetSubtype="8"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left)">
                                      <p:cBhvr>
                                        <p:cTn id="48" dur="1000"/>
                                        <p:tgtEl>
                                          <p:spTgt spid="15"/>
                                        </p:tgtEl>
                                      </p:cBhvr>
                                    </p:animEffect>
                                  </p:childTnLst>
                                </p:cTn>
                              </p:par>
                              <p:par>
                                <p:cTn id="49" presetID="22" presetClass="entr" presetSubtype="8"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left)">
                                      <p:cBhvr>
                                        <p:cTn id="5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203460" y="233820"/>
            <a:ext cx="19464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400" b="1" dirty="0">
                <a:solidFill>
                  <a:schemeClr val="accent1"/>
                </a:solidFill>
                <a:latin typeface="方正兰亭黑_GBK"/>
                <a:ea typeface="方正兰亭黑_GBK"/>
              </a:rPr>
              <a:t>Differences</a:t>
            </a:r>
          </a:p>
        </p:txBody>
      </p:sp>
      <p:grpSp>
        <p:nvGrpSpPr>
          <p:cNvPr id="5" name="组合 4">
            <a:extLst>
              <a:ext uri="{FF2B5EF4-FFF2-40B4-BE49-F238E27FC236}">
                <a16:creationId xmlns:a16="http://schemas.microsoft.com/office/drawing/2014/main" id="{F1E45272-7946-4BF7-9014-377A58349A01}"/>
              </a:ext>
            </a:extLst>
          </p:cNvPr>
          <p:cNvGrpSpPr/>
          <p:nvPr/>
        </p:nvGrpSpPr>
        <p:grpSpPr>
          <a:xfrm>
            <a:off x="201860" y="695485"/>
            <a:ext cx="2339270" cy="0"/>
            <a:chOff x="89695" y="846617"/>
            <a:chExt cx="2339270" cy="0"/>
          </a:xfrm>
        </p:grpSpPr>
        <p:cxnSp>
          <p:nvCxnSpPr>
            <p:cNvPr id="30" name="直接连接符 29"/>
            <p:cNvCxnSpPr/>
            <p:nvPr/>
          </p:nvCxnSpPr>
          <p:spPr>
            <a:xfrm>
              <a:off x="89695" y="846617"/>
              <a:ext cx="35401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71565" y="846617"/>
              <a:ext cx="2057400" cy="0"/>
            </a:xfrm>
            <a:prstGeom prst="line">
              <a:avLst/>
            </a:prstGeom>
            <a:ln w="19050">
              <a:gradFill flip="none" rotWithShape="1">
                <a:gsLst>
                  <a:gs pos="0">
                    <a:schemeClr val="accent1"/>
                  </a:gs>
                  <a:gs pos="100000">
                    <a:schemeClr val="accent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201956" y="807483"/>
            <a:ext cx="806567" cy="307777"/>
          </a:xfrm>
          <a:prstGeom prst="rect">
            <a:avLst/>
          </a:prstGeom>
        </p:spPr>
        <p:txBody>
          <a:bodyPr wrap="none">
            <a:spAutoFit/>
          </a:bodyPr>
          <a:lstStyle/>
          <a:p>
            <a:r>
              <a:rPr lang="en-US" altLang="zh-CN" sz="1400" dirty="0">
                <a:solidFill>
                  <a:schemeClr val="accent1"/>
                </a:solidFill>
                <a:latin typeface="+mj-ea"/>
                <a:ea typeface="+mj-ea"/>
              </a:rPr>
              <a:t>History</a:t>
            </a:r>
            <a:endParaRPr lang="zh-CN" altLang="en-US" sz="1800" dirty="0">
              <a:solidFill>
                <a:schemeClr val="accent1"/>
              </a:solidFill>
              <a:latin typeface="+mj-ea"/>
              <a:ea typeface="+mj-ea"/>
            </a:endParaRPr>
          </a:p>
        </p:txBody>
      </p:sp>
      <p:grpSp>
        <p:nvGrpSpPr>
          <p:cNvPr id="25" name="组合 24"/>
          <p:cNvGrpSpPr/>
          <p:nvPr/>
        </p:nvGrpSpPr>
        <p:grpSpPr>
          <a:xfrm>
            <a:off x="1524146" y="812007"/>
            <a:ext cx="456563" cy="387669"/>
            <a:chOff x="774478" y="1660547"/>
            <a:chExt cx="2603007" cy="2210221"/>
          </a:xfrm>
        </p:grpSpPr>
        <p:sp>
          <p:nvSpPr>
            <p:cNvPr id="26" name="Freeform 10"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p:cNvSpPr/>
            <p:nvPr userDrawn="1"/>
          </p:nvSpPr>
          <p:spPr bwMode="auto">
            <a:xfrm>
              <a:off x="1272789" y="1814823"/>
              <a:ext cx="1697810" cy="1901665"/>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lt1"/>
                </a:solidFill>
                <a:latin typeface="+mj-lt"/>
                <a:sym typeface="Arial" panose="020B0604020202020204" pitchFamily="34" charset="0"/>
              </a:endParaRPr>
            </a:p>
          </p:txBody>
        </p:sp>
        <p:sp>
          <p:nvSpPr>
            <p:cNvPr id="32" name="Freeform 5"/>
            <p:cNvSpPr/>
            <p:nvPr userDrawn="1"/>
          </p:nvSpPr>
          <p:spPr bwMode="auto">
            <a:xfrm rot="1828729">
              <a:off x="865905" y="1660547"/>
              <a:ext cx="2511580" cy="2210221"/>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noFill/>
            <a:ln w="6350">
              <a:solidFill>
                <a:schemeClr val="accent1"/>
              </a:solid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lt1"/>
                </a:solidFill>
                <a:latin typeface="+mj-lt"/>
              </a:endParaRPr>
            </a:p>
          </p:txBody>
        </p:sp>
        <p:sp>
          <p:nvSpPr>
            <p:cNvPr id="42" name="Freeform 10"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p:cNvSpPr/>
            <p:nvPr userDrawn="1"/>
          </p:nvSpPr>
          <p:spPr bwMode="auto">
            <a:xfrm>
              <a:off x="774478" y="1764602"/>
              <a:ext cx="507649" cy="553177"/>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j-lt"/>
                <a:sym typeface="Arial" panose="020B0604020202020204" pitchFamily="34" charset="0"/>
              </a:endParaRPr>
            </a:p>
          </p:txBody>
        </p:sp>
        <p:sp>
          <p:nvSpPr>
            <p:cNvPr id="43" name="Freeform 10"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p:cNvSpPr/>
            <p:nvPr userDrawn="1"/>
          </p:nvSpPr>
          <p:spPr bwMode="auto">
            <a:xfrm>
              <a:off x="3003285" y="3222129"/>
              <a:ext cx="368925" cy="402014"/>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j-lt"/>
                <a:sym typeface="Arial" panose="020B0604020202020204" pitchFamily="34" charset="0"/>
              </a:endParaRPr>
            </a:p>
          </p:txBody>
        </p:sp>
      </p:grpSp>
      <p:sp>
        <p:nvSpPr>
          <p:cNvPr id="66" name="矩形 65">
            <a:extLst>
              <a:ext uri="{FF2B5EF4-FFF2-40B4-BE49-F238E27FC236}">
                <a16:creationId xmlns:a16="http://schemas.microsoft.com/office/drawing/2014/main" id="{090957F7-9A46-4201-A2D6-06D37FDED99B}"/>
              </a:ext>
            </a:extLst>
          </p:cNvPr>
          <p:cNvSpPr/>
          <p:nvPr/>
        </p:nvSpPr>
        <p:spPr>
          <a:xfrm>
            <a:off x="2232356" y="2961792"/>
            <a:ext cx="2523255" cy="307777"/>
          </a:xfrm>
          <a:prstGeom prst="rect">
            <a:avLst/>
          </a:prstGeom>
        </p:spPr>
        <p:txBody>
          <a:bodyPr wrap="none">
            <a:spAutoFit/>
          </a:bodyPr>
          <a:lstStyle/>
          <a:p>
            <a:r>
              <a:rPr lang="en-US" altLang="zh-CN" sz="1400" dirty="0">
                <a:solidFill>
                  <a:schemeClr val="accent1"/>
                </a:solidFill>
                <a:latin typeface="+mj-ea"/>
                <a:ea typeface="+mj-ea"/>
              </a:rPr>
              <a:t>Development in Hongkong</a:t>
            </a:r>
            <a:endParaRPr lang="zh-CN" altLang="en-US" sz="1400" dirty="0">
              <a:solidFill>
                <a:schemeClr val="accent1"/>
              </a:solidFill>
              <a:latin typeface="+mj-ea"/>
              <a:ea typeface="+mj-ea"/>
            </a:endParaRPr>
          </a:p>
        </p:txBody>
      </p:sp>
      <p:grpSp>
        <p:nvGrpSpPr>
          <p:cNvPr id="67" name="组合 66">
            <a:extLst>
              <a:ext uri="{FF2B5EF4-FFF2-40B4-BE49-F238E27FC236}">
                <a16:creationId xmlns:a16="http://schemas.microsoft.com/office/drawing/2014/main" id="{15CBA78D-F9C1-4C8A-BD19-4DA7D82F1685}"/>
              </a:ext>
            </a:extLst>
          </p:cNvPr>
          <p:cNvGrpSpPr/>
          <p:nvPr/>
        </p:nvGrpSpPr>
        <p:grpSpPr>
          <a:xfrm>
            <a:off x="1568666" y="2925157"/>
            <a:ext cx="456563" cy="387669"/>
            <a:chOff x="774478" y="1660547"/>
            <a:chExt cx="2603007" cy="2210221"/>
          </a:xfrm>
        </p:grpSpPr>
        <p:sp>
          <p:nvSpPr>
            <p:cNvPr id="68" name="Freeform 10"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a:extLst>
                <a:ext uri="{FF2B5EF4-FFF2-40B4-BE49-F238E27FC236}">
                  <a16:creationId xmlns:a16="http://schemas.microsoft.com/office/drawing/2014/main" id="{96EA39E6-8E61-4F56-ABD1-E9128EC0466E}"/>
                </a:ext>
              </a:extLst>
            </p:cNvPr>
            <p:cNvSpPr/>
            <p:nvPr userDrawn="1"/>
          </p:nvSpPr>
          <p:spPr bwMode="auto">
            <a:xfrm>
              <a:off x="1272789" y="1814823"/>
              <a:ext cx="1697810" cy="1901665"/>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lt1"/>
                </a:solidFill>
                <a:latin typeface="+mj-lt"/>
                <a:sym typeface="Arial" panose="020B0604020202020204" pitchFamily="34" charset="0"/>
              </a:endParaRPr>
            </a:p>
          </p:txBody>
        </p:sp>
        <p:sp>
          <p:nvSpPr>
            <p:cNvPr id="69" name="Freeform 5">
              <a:extLst>
                <a:ext uri="{FF2B5EF4-FFF2-40B4-BE49-F238E27FC236}">
                  <a16:creationId xmlns:a16="http://schemas.microsoft.com/office/drawing/2014/main" id="{B5CF64BC-41E0-466B-AA42-E320F7390ECE}"/>
                </a:ext>
              </a:extLst>
            </p:cNvPr>
            <p:cNvSpPr/>
            <p:nvPr userDrawn="1"/>
          </p:nvSpPr>
          <p:spPr bwMode="auto">
            <a:xfrm rot="1828729">
              <a:off x="865905" y="1660547"/>
              <a:ext cx="2511580" cy="2210221"/>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noFill/>
            <a:ln w="6350">
              <a:solidFill>
                <a:schemeClr val="accent1"/>
              </a:solid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lt1"/>
                </a:solidFill>
                <a:latin typeface="+mj-lt"/>
              </a:endParaRPr>
            </a:p>
          </p:txBody>
        </p:sp>
        <p:sp>
          <p:nvSpPr>
            <p:cNvPr id="70" name="Freeform 10"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a:extLst>
                <a:ext uri="{FF2B5EF4-FFF2-40B4-BE49-F238E27FC236}">
                  <a16:creationId xmlns:a16="http://schemas.microsoft.com/office/drawing/2014/main" id="{E4C3C344-678F-4C39-9332-C82429A39ABF}"/>
                </a:ext>
              </a:extLst>
            </p:cNvPr>
            <p:cNvSpPr/>
            <p:nvPr userDrawn="1"/>
          </p:nvSpPr>
          <p:spPr bwMode="auto">
            <a:xfrm>
              <a:off x="774478" y="1764602"/>
              <a:ext cx="507649" cy="553177"/>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j-lt"/>
                <a:sym typeface="Arial" panose="020B0604020202020204" pitchFamily="34" charset="0"/>
              </a:endParaRPr>
            </a:p>
          </p:txBody>
        </p:sp>
        <p:sp>
          <p:nvSpPr>
            <p:cNvPr id="71" name="Freeform 10" descr="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
              <a:extLst>
                <a:ext uri="{FF2B5EF4-FFF2-40B4-BE49-F238E27FC236}">
                  <a16:creationId xmlns:a16="http://schemas.microsoft.com/office/drawing/2014/main" id="{57162479-0725-483E-9FAC-17F02A62649B}"/>
                </a:ext>
              </a:extLst>
            </p:cNvPr>
            <p:cNvSpPr/>
            <p:nvPr userDrawn="1"/>
          </p:nvSpPr>
          <p:spPr bwMode="auto">
            <a:xfrm>
              <a:off x="3003285" y="3222129"/>
              <a:ext cx="368925" cy="402014"/>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j-lt"/>
                <a:sym typeface="Arial" panose="020B0604020202020204" pitchFamily="34" charset="0"/>
              </a:endParaRPr>
            </a:p>
          </p:txBody>
        </p:sp>
      </p:grpSp>
      <p:sp>
        <p:nvSpPr>
          <p:cNvPr id="72" name="矩形 71">
            <a:extLst>
              <a:ext uri="{FF2B5EF4-FFF2-40B4-BE49-F238E27FC236}">
                <a16:creationId xmlns:a16="http://schemas.microsoft.com/office/drawing/2014/main" id="{041638A9-FDB7-4170-A24C-2C65AD15C146}"/>
              </a:ext>
            </a:extLst>
          </p:cNvPr>
          <p:cNvSpPr/>
          <p:nvPr/>
        </p:nvSpPr>
        <p:spPr>
          <a:xfrm>
            <a:off x="1700590" y="1164907"/>
            <a:ext cx="6526603" cy="1600438"/>
          </a:xfrm>
          <a:prstGeom prst="rect">
            <a:avLst/>
          </a:prstGeom>
        </p:spPr>
        <p:txBody>
          <a:bodyPr wrap="square">
            <a:spAutoFit/>
          </a:bodyPr>
          <a:lstStyle/>
          <a:p>
            <a:pPr marL="628650" lvl="1" indent="-285750" algn="just">
              <a:buFont typeface="Arial" panose="020B0604020202020204" pitchFamily="34" charset="0"/>
              <a:buChar char="•"/>
            </a:pPr>
            <a:r>
              <a:rPr lang="en-US" altLang="zh-CN" sz="1400" dirty="0">
                <a:solidFill>
                  <a:srgbClr val="27506E"/>
                </a:solidFill>
              </a:rPr>
              <a:t>KFC is part of Yum! Brands, Inc., the world's largest restaurant company in terms of system restaurants, with more than 36,000 locations around the world. Today, the Colonel's spirit and heritage are reflected in KFC's brand identity.</a:t>
            </a:r>
          </a:p>
          <a:p>
            <a:pPr marL="628650" lvl="1" indent="-285750" algn="just">
              <a:buFont typeface="Arial" panose="020B0604020202020204" pitchFamily="34" charset="0"/>
              <a:buChar char="•"/>
            </a:pPr>
            <a:r>
              <a:rPr lang="en-US" altLang="zh-CN" sz="1400" dirty="0">
                <a:solidFill>
                  <a:srgbClr val="27506E"/>
                </a:solidFill>
              </a:rPr>
              <a:t>In 1954, Ray Kroc discovered a small burger restaurant in California, and wrote the first page of McDonald's history. From that humble start as a small restaurant in Des Plaines, Illinois in 1955, we’re proud to have become one of the world’s leading quick service restaurant.</a:t>
            </a:r>
            <a:endParaRPr lang="zh-CN" altLang="en-US" sz="1400" dirty="0">
              <a:solidFill>
                <a:srgbClr val="27506E"/>
              </a:solidFill>
            </a:endParaRPr>
          </a:p>
        </p:txBody>
      </p:sp>
      <p:cxnSp>
        <p:nvCxnSpPr>
          <p:cNvPr id="7" name="直接连接符 6">
            <a:extLst>
              <a:ext uri="{FF2B5EF4-FFF2-40B4-BE49-F238E27FC236}">
                <a16:creationId xmlns:a16="http://schemas.microsoft.com/office/drawing/2014/main" id="{A360F484-A865-41A8-909D-CED958CC3D31}"/>
              </a:ext>
            </a:extLst>
          </p:cNvPr>
          <p:cNvCxnSpPr>
            <a:cxnSpLocks/>
          </p:cNvCxnSpPr>
          <p:nvPr/>
        </p:nvCxnSpPr>
        <p:spPr>
          <a:xfrm>
            <a:off x="821987" y="2062264"/>
            <a:ext cx="0" cy="2237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780AA3E-6AF1-48CE-A461-0A395A4AC053}"/>
              </a:ext>
            </a:extLst>
          </p:cNvPr>
          <p:cNvCxnSpPr/>
          <p:nvPr/>
        </p:nvCxnSpPr>
        <p:spPr>
          <a:xfrm>
            <a:off x="817122" y="2286000"/>
            <a:ext cx="194553" cy="110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84BC5DE-C51B-49F0-A5FE-3745CBC5D470}"/>
              </a:ext>
            </a:extLst>
          </p:cNvPr>
          <p:cNvCxnSpPr>
            <a:cxnSpLocks/>
          </p:cNvCxnSpPr>
          <p:nvPr/>
        </p:nvCxnSpPr>
        <p:spPr>
          <a:xfrm flipH="1">
            <a:off x="734438" y="2396652"/>
            <a:ext cx="277237" cy="158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CA42F42-317F-4A9C-8BF6-ACEECD5B2473}"/>
              </a:ext>
            </a:extLst>
          </p:cNvPr>
          <p:cNvCxnSpPr>
            <a:cxnSpLocks/>
          </p:cNvCxnSpPr>
          <p:nvPr/>
        </p:nvCxnSpPr>
        <p:spPr>
          <a:xfrm>
            <a:off x="732234" y="2557463"/>
            <a:ext cx="182164" cy="1309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24CD441D-B29D-4C6E-957B-72260D58D515}"/>
              </a:ext>
            </a:extLst>
          </p:cNvPr>
          <p:cNvCxnSpPr>
            <a:cxnSpLocks/>
          </p:cNvCxnSpPr>
          <p:nvPr/>
        </p:nvCxnSpPr>
        <p:spPr>
          <a:xfrm flipH="1">
            <a:off x="817122" y="2689622"/>
            <a:ext cx="97276" cy="65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B5CA742-7933-49AB-A633-B1150C36498D}"/>
              </a:ext>
            </a:extLst>
          </p:cNvPr>
          <p:cNvCxnSpPr>
            <a:cxnSpLocks/>
          </p:cNvCxnSpPr>
          <p:nvPr/>
        </p:nvCxnSpPr>
        <p:spPr>
          <a:xfrm>
            <a:off x="817122" y="2752725"/>
            <a:ext cx="0" cy="344865"/>
          </a:xfrm>
          <a:prstGeom prst="line">
            <a:avLst/>
          </a:prstGeom>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C2260806-D922-4572-915A-76DB6E406A6B}"/>
              </a:ext>
            </a:extLst>
          </p:cNvPr>
          <p:cNvSpPr txBox="1"/>
          <p:nvPr/>
        </p:nvSpPr>
        <p:spPr>
          <a:xfrm>
            <a:off x="1657707" y="3285766"/>
            <a:ext cx="6569486" cy="2031325"/>
          </a:xfrm>
          <a:prstGeom prst="rect">
            <a:avLst/>
          </a:prstGeom>
          <a:noFill/>
        </p:spPr>
        <p:txBody>
          <a:bodyPr wrap="square" rtlCol="0">
            <a:spAutoFit/>
          </a:bodyPr>
          <a:lstStyle/>
          <a:p>
            <a:pPr marL="628650" lvl="1" indent="-285750" algn="just">
              <a:buFont typeface="Arial" panose="020B0604020202020204" pitchFamily="34" charset="0"/>
              <a:buChar char="•"/>
            </a:pPr>
            <a:r>
              <a:rPr lang="en-US" altLang="zh-CN" sz="1400" dirty="0">
                <a:solidFill>
                  <a:srgbClr val="27506E"/>
                </a:solidFill>
              </a:rPr>
              <a:t>KFC has over 60 branches throughout the territory with a team of more than 3,000 employees and serves over 1.5 million customers each month. Of the menu offered, the Original Recipe, BBQ Honey Wings, Zinger Burger, Mushroom Rice and Egg Tart are the most popular KFC tastes.</a:t>
            </a:r>
          </a:p>
          <a:p>
            <a:pPr marL="628650" lvl="1" indent="-285750" algn="just">
              <a:buFont typeface="Arial" panose="020B0604020202020204" pitchFamily="34" charset="0"/>
              <a:buChar char="•"/>
            </a:pPr>
            <a:r>
              <a:rPr lang="en-US" altLang="zh-CN" sz="1400" dirty="0">
                <a:solidFill>
                  <a:srgbClr val="27506E"/>
                </a:solidFill>
              </a:rPr>
              <a:t>1975, the first McDonald's in opened on Paterson Street, Causeway Bay. There are around 235 McDonald's Restaurants in Hong Kong, employing more than 15,000 McDonald's staff. And we are committed to offer a pleasant dining experience to every customer.</a:t>
            </a:r>
            <a:endParaRPr lang="zh-CN" altLang="zh-CN" sz="1400" dirty="0">
              <a:solidFill>
                <a:srgbClr val="27506E"/>
              </a:solidFill>
            </a:endParaRPr>
          </a:p>
          <a:p>
            <a:pPr algn="just"/>
            <a:endParaRPr lang="zh-CN" altLang="en-US" sz="1400" dirty="0">
              <a:solidFill>
                <a:srgbClr val="27506E"/>
              </a:solidFill>
            </a:endParaRPr>
          </a:p>
        </p:txBody>
      </p:sp>
      <p:sp>
        <p:nvSpPr>
          <p:cNvPr id="75" name="文本框 74">
            <a:extLst>
              <a:ext uri="{FF2B5EF4-FFF2-40B4-BE49-F238E27FC236}">
                <a16:creationId xmlns:a16="http://schemas.microsoft.com/office/drawing/2014/main" id="{239DCC56-33D3-473D-BAA5-DE3563F27DB2}"/>
              </a:ext>
            </a:extLst>
          </p:cNvPr>
          <p:cNvSpPr txBox="1"/>
          <p:nvPr/>
        </p:nvSpPr>
        <p:spPr>
          <a:xfrm>
            <a:off x="8613843" y="4693597"/>
            <a:ext cx="257783" cy="300082"/>
          </a:xfrm>
          <a:prstGeom prst="rect">
            <a:avLst/>
          </a:prstGeom>
          <a:noFill/>
        </p:spPr>
        <p:txBody>
          <a:bodyPr wrap="square" rtlCol="0">
            <a:spAutoFit/>
          </a:bodyPr>
          <a:lstStyle/>
          <a:p>
            <a:r>
              <a:rPr lang="en-US" altLang="zh-CN" dirty="0">
                <a:solidFill>
                  <a:srgbClr val="27506E"/>
                </a:solidFill>
              </a:rPr>
              <a:t>2</a:t>
            </a:r>
            <a:endParaRPr lang="zh-CN" altLang="en-US" dirty="0">
              <a:solidFill>
                <a:srgbClr val="27506E"/>
              </a:solidFill>
            </a:endParaRPr>
          </a:p>
        </p:txBody>
      </p:sp>
    </p:spTree>
  </p:cSld>
  <p:clrMapOvr>
    <a:masterClrMapping/>
  </p:clrMapOvr>
</p:sld>
</file>

<file path=ppt/theme/theme1.xml><?xml version="1.0" encoding="utf-8"?>
<a:theme xmlns:a="http://schemas.openxmlformats.org/drawingml/2006/main" name="Office 主题">
  <a:themeElements>
    <a:clrScheme name="简约质感">
      <a:dk1>
        <a:sysClr val="windowText" lastClr="000000"/>
      </a:dk1>
      <a:lt1>
        <a:sysClr val="window" lastClr="FFFFFF"/>
      </a:lt1>
      <a:dk2>
        <a:srgbClr val="44546A"/>
      </a:dk2>
      <a:lt2>
        <a:srgbClr val="E7E6E6"/>
      </a:lt2>
      <a:accent1>
        <a:srgbClr val="27506E"/>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常用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TotalTime>
  <Words>207</Words>
  <Application>Microsoft Office PowerPoint</Application>
  <PresentationFormat>全屏显示(16:9)</PresentationFormat>
  <Paragraphs>13</Paragraphs>
  <Slides>2</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vt:i4>
      </vt:variant>
    </vt:vector>
  </HeadingPairs>
  <TitlesOfParts>
    <vt:vector size="10" baseType="lpstr">
      <vt:lpstr>Gill Sans</vt:lpstr>
      <vt:lpstr>方正兰亭黑_GBK</vt:lpstr>
      <vt:lpstr>微软雅黑</vt:lpstr>
      <vt:lpstr>微软雅黑 Light</vt:lpstr>
      <vt:lpstr>Arial</vt:lpstr>
      <vt:lpstr>Calibri</vt:lpstr>
      <vt:lpstr>Calibri Light</vt:lpstr>
      <vt:lpstr>Office 主题</vt:lpstr>
      <vt:lpstr>PowerPoint 演示文稿</vt:lpstr>
      <vt:lpstr>PowerPoint 演示文稿</vt:lpstr>
    </vt:vector>
  </TitlesOfParts>
  <Company>情缘素材：https://haosc.taobao.com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XSJ</dc:creator>
  <cp:lastModifiedBy>劭杰 薛</cp:lastModifiedBy>
  <cp:revision>12</cp:revision>
  <dcterms:created xsi:type="dcterms:W3CDTF">2018-03-21T07:28:27Z</dcterms:created>
  <dcterms:modified xsi:type="dcterms:W3CDTF">2019-10-21T06:22:56Z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